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sldIdLst>
    <p:sldId id="260" r:id="rId2"/>
    <p:sldId id="261" r:id="rId3"/>
    <p:sldId id="262" r:id="rId4"/>
    <p:sldId id="257" r:id="rId5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C9CACA"/>
    <a:srgbClr val="757475"/>
    <a:srgbClr val="566892"/>
    <a:srgbClr val="D59961"/>
    <a:srgbClr val="D6BF8B"/>
    <a:srgbClr val="2F3864"/>
    <a:srgbClr val="9D1E21"/>
    <a:srgbClr val="C8C9C9"/>
    <a:srgbClr val="D49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69DD-A38C-4A25-ACE2-82F08A154C6C}" type="datetimeFigureOut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4D75E-8BBD-486D-9040-6B6D739123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天空">
            <a:extLst>
              <a:ext uri="{FF2B5EF4-FFF2-40B4-BE49-F238E27FC236}">
                <a16:creationId xmlns:a16="http://schemas.microsoft.com/office/drawing/2014/main" id="{C2C0CE2F-9D5E-4A7A-9354-06C29CF1A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2095" t="84" r="3936" b="1517"/>
          <a:stretch>
            <a:fillRect/>
          </a:stretch>
        </p:blipFill>
        <p:spPr>
          <a:xfrm>
            <a:off x="0" y="0"/>
            <a:ext cx="12192000" cy="68682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15F29CF-31E2-40DB-8080-2A21C100A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9" y="-17468"/>
            <a:ext cx="4752528" cy="1093978"/>
          </a:xfrm>
          <a:prstGeom prst="rect">
            <a:avLst/>
          </a:prstGeom>
        </p:spPr>
      </p:pic>
      <p:pic>
        <p:nvPicPr>
          <p:cNvPr id="31" name="图片 30" descr="理工大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800" y="212631"/>
            <a:ext cx="600859" cy="605203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A21B11-E4B1-4726-85A9-5B130C47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2EC9-02A1-4043-875B-B579A2C77E60}" type="datetime1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D1666C-5F0B-4D0C-A4D6-AFC8B408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262DBA-AB12-498A-B0D2-88DB3DC3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FD7A-A26D-455C-A589-D73C73BBB4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92B088D3-4DF7-45ED-9225-39ABF9EA7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361848"/>
          </a:xfrm>
        </p:spPr>
        <p:txBody>
          <a:bodyPr anchor="b">
            <a:normAutofit/>
          </a:bodyPr>
          <a:lstStyle>
            <a:lvl1pPr algn="ctr">
              <a:defRPr sz="48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3" name="副标题 2">
            <a:extLst>
              <a:ext uri="{FF2B5EF4-FFF2-40B4-BE49-F238E27FC236}">
                <a16:creationId xmlns:a16="http://schemas.microsoft.com/office/drawing/2014/main" id="{672E653E-1BBB-4300-80A3-A848113D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250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5935" y="238763"/>
            <a:ext cx="7890087" cy="742527"/>
          </a:xfrm>
        </p:spPr>
        <p:txBody>
          <a:bodyPr>
            <a:noAutofit/>
          </a:bodyPr>
          <a:lstStyle>
            <a:lvl1pPr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62186" y="1304714"/>
            <a:ext cx="11140440" cy="470238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2666"/>
              </a:spcBef>
              <a:spcAft>
                <a:spcPts val="0"/>
              </a:spcAft>
              <a:buFont typeface="Wingdings" panose="05000000000000000000" charset="0"/>
              <a:buChar char="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09" indent="0">
              <a:buNone/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marL="914218" indent="0">
              <a:buNone/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B577-5B52-4018-8DE5-7D335A8ADEAE}" type="datetime1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57294" y="559083"/>
            <a:ext cx="11834706" cy="449580"/>
            <a:chOff x="557" y="596"/>
            <a:chExt cx="13843" cy="531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1361" y="1100"/>
              <a:ext cx="13039" cy="0"/>
            </a:xfrm>
            <a:prstGeom prst="line">
              <a:avLst/>
            </a:prstGeom>
            <a:ln>
              <a:solidFill>
                <a:srgbClr val="9D1E2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557" y="596"/>
              <a:ext cx="426" cy="449"/>
            </a:xfrm>
            <a:prstGeom prst="rect">
              <a:avLst/>
            </a:prstGeom>
            <a:noFill/>
            <a:ln>
              <a:solidFill>
                <a:srgbClr val="31386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92" y="853"/>
              <a:ext cx="259" cy="274"/>
            </a:xfrm>
            <a:prstGeom prst="rect">
              <a:avLst/>
            </a:prstGeom>
            <a:solidFill>
              <a:srgbClr val="9D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232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-5924" y="6573358"/>
            <a:ext cx="12197927" cy="303107"/>
          </a:xfrm>
          <a:prstGeom prst="rect">
            <a:avLst/>
          </a:prstGeom>
        </p:spPr>
      </p:pic>
      <p:sp>
        <p:nvSpPr>
          <p:cNvPr id="22" name="文本框 21"/>
          <p:cNvSpPr txBox="1"/>
          <p:nvPr userDrawn="1"/>
        </p:nvSpPr>
        <p:spPr>
          <a:xfrm>
            <a:off x="-5079" y="6596217"/>
            <a:ext cx="12157286" cy="306493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Black" panose="020B0A04020102020204" charset="0"/>
              </a:rPr>
              <a:t>D</a:t>
            </a:r>
            <a:r>
              <a:rPr lang="zh-CN" altLang="en-US" sz="1200" dirty="0">
                <a:solidFill>
                  <a:schemeClr val="bg1"/>
                </a:solidFill>
                <a:latin typeface="Arial Black" panose="020B0A04020102020204" charset="0"/>
              </a:rPr>
              <a:t>iscovery</a:t>
            </a:r>
            <a:r>
              <a:rPr lang="en-US" altLang="zh-CN" sz="1200" dirty="0">
                <a:solidFill>
                  <a:schemeClr val="bg1"/>
                </a:solidFill>
                <a:latin typeface="Arial Black" panose="020B0A04020102020204" charset="0"/>
              </a:rPr>
              <a:t>, </a:t>
            </a:r>
            <a:r>
              <a:rPr lang="zh-CN" altLang="en-US" sz="1200" dirty="0">
                <a:solidFill>
                  <a:schemeClr val="bg1"/>
                </a:solidFill>
                <a:latin typeface="Arial Black" panose="020B0A04020102020204" charset="0"/>
              </a:rPr>
              <a:t>Engagement </a:t>
            </a:r>
            <a:r>
              <a:rPr lang="en-US" altLang="zh-CN" sz="1200" dirty="0">
                <a:solidFill>
                  <a:schemeClr val="bg1"/>
                </a:solidFill>
                <a:latin typeface="Arial Black" panose="020B0A04020102020204" charset="0"/>
              </a:rPr>
              <a:t>a</a:t>
            </a:r>
            <a:r>
              <a:rPr lang="zh-CN" altLang="en-US" sz="1200" dirty="0">
                <a:solidFill>
                  <a:schemeClr val="bg1"/>
                </a:solidFill>
                <a:latin typeface="Arial Black" panose="020B0A04020102020204" charset="0"/>
              </a:rPr>
              <a:t>nd </a:t>
            </a:r>
            <a:r>
              <a:rPr lang="en-US" altLang="zh-CN" sz="1200" dirty="0">
                <a:solidFill>
                  <a:schemeClr val="bg1"/>
                </a:solidFill>
                <a:latin typeface="Arial Black" panose="020B0A04020102020204" charset="0"/>
              </a:rPr>
              <a:t>I</a:t>
            </a:r>
            <a:r>
              <a:rPr lang="zh-CN" altLang="en-US" sz="1200" dirty="0">
                <a:solidFill>
                  <a:schemeClr val="bg1"/>
                </a:solidFill>
                <a:latin typeface="Arial Black" panose="020B0A04020102020204" charset="0"/>
              </a:rPr>
              <a:t>nnovation</a:t>
            </a:r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5669" y="171030"/>
            <a:ext cx="2796540" cy="644313"/>
          </a:xfrm>
          <a:prstGeom prst="rect">
            <a:avLst/>
          </a:prstGeom>
        </p:spPr>
      </p:pic>
      <p:pic>
        <p:nvPicPr>
          <p:cNvPr id="16" name="图片 15" descr="2321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-5924" y="-5080"/>
            <a:ext cx="8967046" cy="103293"/>
          </a:xfrm>
          <a:prstGeom prst="rect">
            <a:avLst/>
          </a:prstGeom>
        </p:spPr>
      </p:pic>
      <p:pic>
        <p:nvPicPr>
          <p:cNvPr id="11" name="图片 10" descr="理工大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961123" y="315806"/>
            <a:ext cx="351367" cy="353907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9376834" y="331046"/>
            <a:ext cx="0" cy="3234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灯片编号占位符 5">
            <a:extLst>
              <a:ext uri="{FF2B5EF4-FFF2-40B4-BE49-F238E27FC236}">
                <a16:creationId xmlns:a16="http://schemas.microsoft.com/office/drawing/2014/main" id="{40CA542B-F349-4192-9378-4E8BF91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8906" y="6511277"/>
            <a:ext cx="2743200" cy="365189"/>
          </a:xfrm>
        </p:spPr>
        <p:txBody>
          <a:bodyPr/>
          <a:lstStyle>
            <a:lvl1pPr>
              <a:defRPr sz="1900" b="1">
                <a:solidFill>
                  <a:schemeClr val="bg1"/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637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A93EC-D6D4-4BB2-8703-610E278A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C17001-96A1-4D32-B9F4-3F552FEE9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83795-0EEE-4389-A6AC-A705D02D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2DB2-F537-481E-873E-330834A2D5EA}" type="datetime1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FEE65E-D6B7-4B62-BE8B-D56BC798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AC880-037F-4A90-8453-92E7E9E8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46A6-B405-4BF4-8E4C-28D1D8C13CD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 cstate="print"/>
          <a:srcRect t="22734"/>
          <a:stretch>
            <a:fillRect/>
          </a:stretch>
        </p:blipFill>
        <p:spPr>
          <a:xfrm>
            <a:off x="-5080" y="0"/>
            <a:ext cx="12189744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4093879" y="1289985"/>
            <a:ext cx="3991825" cy="3317323"/>
            <a:chOff x="4823" y="1122"/>
            <a:chExt cx="4762" cy="3921"/>
          </a:xfrm>
        </p:grpSpPr>
        <p:pic>
          <p:nvPicPr>
            <p:cNvPr id="9" name="图片 8" descr="1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6" y="1122"/>
              <a:ext cx="3828" cy="3921"/>
            </a:xfrm>
            <a:prstGeom prst="rect">
              <a:avLst/>
            </a:prstGeom>
          </p:spPr>
        </p:pic>
        <p:sp>
          <p:nvSpPr>
            <p:cNvPr id="10" name="文本框 21"/>
            <p:cNvSpPr txBox="1"/>
            <p:nvPr/>
          </p:nvSpPr>
          <p:spPr>
            <a:xfrm>
              <a:off x="5761" y="3396"/>
              <a:ext cx="288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sz="1400" dirty="0">
                <a:solidFill>
                  <a:srgbClr val="313864"/>
                </a:solidFill>
                <a:latin typeface="方正兰亭中黑_GBK" panose="02000000000000000000" charset="-122"/>
                <a:ea typeface="方正兰亭中黑_GBK" panose="02000000000000000000" charset="-122"/>
              </a:endParaRPr>
            </a:p>
          </p:txBody>
        </p:sp>
        <p:sp>
          <p:nvSpPr>
            <p:cNvPr id="11" name="文本框 9"/>
            <p:cNvSpPr txBox="1"/>
            <p:nvPr/>
          </p:nvSpPr>
          <p:spPr>
            <a:xfrm>
              <a:off x="4823" y="2614"/>
              <a:ext cx="4762" cy="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3600" dirty="0">
                  <a:solidFill>
                    <a:srgbClr val="9D1E21"/>
                  </a:solidFill>
                  <a:latin typeface="方正兰亭中黑_GBK" panose="02000000000000000000" charset="-122"/>
                  <a:ea typeface="方正兰亭中黑_GBK" panose="02000000000000000000" charset="-122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40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天空">
            <a:extLst>
              <a:ext uri="{FF2B5EF4-FFF2-40B4-BE49-F238E27FC236}">
                <a16:creationId xmlns:a16="http://schemas.microsoft.com/office/drawing/2014/main" id="{C2C0CE2F-9D5E-4A7A-9354-06C29CF1A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2095" t="23010" r="3936" b="1517"/>
          <a:stretch/>
        </p:blipFill>
        <p:spPr>
          <a:xfrm>
            <a:off x="-5924" y="1589933"/>
            <a:ext cx="12192000" cy="52680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15F29CF-31E2-40DB-8080-2A21C100A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9" y="-17468"/>
            <a:ext cx="4752528" cy="1093978"/>
          </a:xfrm>
          <a:prstGeom prst="rect">
            <a:avLst/>
          </a:prstGeom>
        </p:spPr>
      </p:pic>
      <p:pic>
        <p:nvPicPr>
          <p:cNvPr id="31" name="图片 30" descr="理工大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800" y="212631"/>
            <a:ext cx="600859" cy="605203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A21B11-E4B1-4726-85A9-5B130C47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2EC9-02A1-4043-875B-B579A2C77E60}" type="datetime1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D1666C-5F0B-4D0C-A4D6-AFC8B408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262DBA-AB12-498A-B0D2-88DB3DC3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FD7A-A26D-455C-A589-D73C73BBB4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4064DFF-99DD-4C39-A684-565A2A2CA130}"/>
              </a:ext>
            </a:extLst>
          </p:cNvPr>
          <p:cNvSpPr/>
          <p:nvPr userDrawn="1"/>
        </p:nvSpPr>
        <p:spPr>
          <a:xfrm>
            <a:off x="0" y="1448109"/>
            <a:ext cx="12192000" cy="2775857"/>
          </a:xfrm>
          <a:prstGeom prst="rect">
            <a:avLst/>
          </a:prstGeom>
          <a:gradFill>
            <a:gsLst>
              <a:gs pos="48000">
                <a:srgbClr val="FCFDFE"/>
              </a:gs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92B088D3-4DF7-45ED-9225-39ABF9EA7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1869"/>
            <a:ext cx="9144000" cy="912257"/>
          </a:xfrm>
        </p:spPr>
        <p:txBody>
          <a:bodyPr anchor="b">
            <a:normAutofit/>
          </a:bodyPr>
          <a:lstStyle>
            <a:lvl1pPr algn="ctr">
              <a:defRPr sz="48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3" name="副标题 2">
            <a:extLst>
              <a:ext uri="{FF2B5EF4-FFF2-40B4-BE49-F238E27FC236}">
                <a16:creationId xmlns:a16="http://schemas.microsoft.com/office/drawing/2014/main" id="{672E653E-1BBB-4300-80A3-A848113D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95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602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9870699-BFC9-4402-B6AE-77148AB7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87269-1C09-4AF3-8C3F-B03CB08A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15CCE-E94D-4E54-A018-C3B51254A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3AD-A9EE-4DFF-8D66-43C50586AB3E}" type="datetime1">
              <a:rPr lang="zh-CN" altLang="en-US" smtClean="0"/>
              <a:t>2020/5/28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90E900-C8F6-4424-B641-19DF3D8E8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0EAD75-7460-4026-9BF3-120BCC6AB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46A6-B405-4BF4-8E4C-28D1D8C13C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44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4" r:id="rId3"/>
    <p:sldLayoutId id="214748373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mse.whut.edu.cn/xzzx/qtxz/202004/t20200407_437656.s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FD7A-A26D-455C-A589-D73C73BBB47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1100" y="1685431"/>
            <a:ext cx="9829800" cy="797812"/>
          </a:xfrm>
        </p:spPr>
        <p:txBody>
          <a:bodyPr>
            <a:normAutofit/>
          </a:bodyPr>
          <a:lstStyle/>
          <a:p>
            <a:r>
              <a:rPr lang="zh-CN" altLang="en-US" b="1" dirty="0"/>
              <a:t>材料示范学院学院文化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975956"/>
            <a:ext cx="9144000" cy="1022466"/>
          </a:xfrm>
        </p:spPr>
        <p:txBody>
          <a:bodyPr>
            <a:normAutofit/>
          </a:bodyPr>
          <a:lstStyle/>
          <a:p>
            <a:r>
              <a:rPr lang="zh-CN" altLang="en-US" dirty="0"/>
              <a:t>汇报人：范范</a:t>
            </a:r>
            <a:endParaRPr lang="en-US" altLang="zh-CN" dirty="0"/>
          </a:p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  </a:t>
            </a:r>
            <a:r>
              <a:rPr lang="zh-CN" altLang="en-US" dirty="0"/>
              <a:t>武汉</a:t>
            </a:r>
          </a:p>
        </p:txBody>
      </p:sp>
    </p:spTree>
    <p:extLst>
      <p:ext uri="{BB962C8B-B14F-4D97-AF65-F5344CB8AC3E}">
        <p14:creationId xmlns:p14="http://schemas.microsoft.com/office/powerpoint/2010/main" val="79932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877D0-D428-4B16-847A-5FDCBBEB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学院名称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BF3A5C-99B7-4733-B4AC-3A5B9085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186" y="1304714"/>
            <a:ext cx="11140440" cy="4702387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</a:rPr>
              <a:t>院名：材料科学与工程国际化示范学院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</a:rPr>
              <a:t>International School of Materials Science and Engineering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</a:rPr>
              <a:t>院训：磨砺求真，鼎固革新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zh-CN" dirty="0">
                <a:latin typeface="Times New Roman" panose="02020603050405020304" pitchFamily="18" charset="0"/>
              </a:rPr>
              <a:t>Discovery Engagement Innovation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FF2004-D7E9-4212-981F-FC4A9C6C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3612C-FD9A-4A30-8C19-B7D469E8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370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638730-9C54-4B8D-B3F2-08929723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学院</a:t>
            </a:r>
            <a:r>
              <a:rPr lang="en-US" altLang="zh-CN" dirty="0"/>
              <a:t>Logo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D1E22B-25DE-4EF7-8C2C-71B4ADD0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CB43D0-AF7F-4AA2-ADE4-BED8DC00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3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F95ED01-65B3-4640-B74C-D1EF846BC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984" y="1758084"/>
            <a:ext cx="1382586" cy="16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EAD68A-C9C0-42AA-841F-C528F1587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09" y="1793612"/>
            <a:ext cx="3694396" cy="15489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0C261C-39E8-4964-B9BD-7FB070B186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30" y="1758084"/>
            <a:ext cx="1620000" cy="16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E7FC6C-9690-49D1-AA6B-30A6396EE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94" y="3936895"/>
            <a:ext cx="6665812" cy="121686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3F6DE25-5784-4569-B372-B12BFE538BE8}"/>
              </a:ext>
            </a:extLst>
          </p:cNvPr>
          <p:cNvSpPr/>
          <p:nvPr/>
        </p:nvSpPr>
        <p:spPr>
          <a:xfrm>
            <a:off x="2361486" y="5531545"/>
            <a:ext cx="7469028" cy="779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说明：学院的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源文件可以通过学院院网下载。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（</a:t>
            </a:r>
            <a:r>
              <a:rPr lang="en-GB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hlinkClick r:id="rId6"/>
              </a:rPr>
              <a:t>http://ismse.whut.edu.cn/xzzx/qtxz/202004/t20200407_437656.shtml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04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主题配色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1BA3892-C330-4890-9AB9-A73A6190B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29229"/>
              </p:ext>
            </p:extLst>
          </p:nvPr>
        </p:nvGraphicFramePr>
        <p:xfrm>
          <a:off x="1582103" y="2011681"/>
          <a:ext cx="9027794" cy="342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897">
                  <a:extLst>
                    <a:ext uri="{9D8B030D-6E8A-4147-A177-3AD203B41FA5}">
                      <a16:colId xmlns:a16="http://schemas.microsoft.com/office/drawing/2014/main" val="4061482120"/>
                    </a:ext>
                  </a:extLst>
                </a:gridCol>
                <a:gridCol w="1237897">
                  <a:extLst>
                    <a:ext uri="{9D8B030D-6E8A-4147-A177-3AD203B41FA5}">
                      <a16:colId xmlns:a16="http://schemas.microsoft.com/office/drawing/2014/main" val="12373433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73967811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6767006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57065484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2260969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6493187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87339915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545320765"/>
                    </a:ext>
                  </a:extLst>
                </a:gridCol>
              </a:tblGrid>
              <a:tr h="45379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类别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颜色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CMYK</a:t>
                      </a:r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RGB</a:t>
                      </a:r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5498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主色调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1E2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350" marR="6350" marT="635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2465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2F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45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928945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辅助色</a:t>
                      </a:r>
                    </a:p>
                  </a:txBody>
                  <a:tcPr anchor="ctr">
                    <a:lnR w="12700" cmpd="sng">
                      <a:noFill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BF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45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D5996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7241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5668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981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7574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0474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5826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2000" b="0" i="0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20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546" marR="3546" marT="3546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350" marR="6350" marT="635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48795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4</a:t>
            </a:fld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D882E9E-8E79-4A59-AD6C-1DD3FE178847}"/>
              </a:ext>
            </a:extLst>
          </p:cNvPr>
          <p:cNvSpPr/>
          <p:nvPr/>
        </p:nvSpPr>
        <p:spPr>
          <a:xfrm>
            <a:off x="3143379" y="1513111"/>
            <a:ext cx="5905242" cy="382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表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材料科学与工程国际化示范学院（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）配色方案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D6A1F6-0018-46C9-ACF6-787239E13683}"/>
              </a:ext>
            </a:extLst>
          </p:cNvPr>
          <p:cNvSpPr/>
          <p:nvPr/>
        </p:nvSpPr>
        <p:spPr>
          <a:xfrm>
            <a:off x="1582103" y="5548379"/>
            <a:ext cx="9209416" cy="534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说明：配色来源于学院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LOGO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，原配色方案为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CMYK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格式，在转换为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RGB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格式时略有误差。</a:t>
            </a:r>
          </a:p>
        </p:txBody>
      </p:sp>
    </p:spTree>
    <p:extLst>
      <p:ext uri="{BB962C8B-B14F-4D97-AF65-F5344CB8AC3E}">
        <p14:creationId xmlns:p14="http://schemas.microsoft.com/office/powerpoint/2010/main" val="74066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46A6-B405-4BF4-8E4C-28D1D8C13C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378757"/>
      </p:ext>
    </p:extLst>
  </p:cSld>
  <p:clrMapOvr>
    <a:masterClrMapping/>
  </p:clrMapOvr>
</p:sld>
</file>

<file path=ppt/theme/theme1.xml><?xml version="1.0" encoding="utf-8"?>
<a:theme xmlns:a="http://schemas.openxmlformats.org/drawingml/2006/main" name="武理全部">
  <a:themeElements>
    <a:clrScheme name="材料示范学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1E21"/>
      </a:accent1>
      <a:accent2>
        <a:srgbClr val="2F3864"/>
      </a:accent2>
      <a:accent3>
        <a:srgbClr val="D6BF8B"/>
      </a:accent3>
      <a:accent4>
        <a:srgbClr val="D59961"/>
      </a:accent4>
      <a:accent5>
        <a:srgbClr val="566892"/>
      </a:accent5>
      <a:accent6>
        <a:srgbClr val="757475"/>
      </a:accent6>
      <a:hlink>
        <a:srgbClr val="757475"/>
      </a:hlink>
      <a:folHlink>
        <a:srgbClr val="954F72"/>
      </a:folHlink>
    </a:clrScheme>
    <a:fontScheme name="材料示范学院">
      <a:majorFont>
        <a:latin typeface="微软雅黑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武理全部</Template>
  <TotalTime>76</TotalTime>
  <Words>189</Words>
  <Application>Microsoft Office PowerPoint</Application>
  <PresentationFormat>宽屏</PresentationFormat>
  <Paragraphs>81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方正兰亭中黑_GBK</vt:lpstr>
      <vt:lpstr>微软雅黑</vt:lpstr>
      <vt:lpstr>Arial</vt:lpstr>
      <vt:lpstr>Arial Black</vt:lpstr>
      <vt:lpstr>Times New Roman</vt:lpstr>
      <vt:lpstr>Wingdings</vt:lpstr>
      <vt:lpstr>武理全部</vt:lpstr>
      <vt:lpstr>材料示范学院学院文化</vt:lpstr>
      <vt:lpstr>学院名称</vt:lpstr>
      <vt:lpstr>学院Logo</vt:lpstr>
      <vt:lpstr>主题配色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1 1</dc:creator>
  <cp:lastModifiedBy>ZouJunjie</cp:lastModifiedBy>
  <cp:revision>10</cp:revision>
  <dcterms:created xsi:type="dcterms:W3CDTF">2019-01-04T12:17:57Z</dcterms:created>
  <dcterms:modified xsi:type="dcterms:W3CDTF">2020-05-28T05:49:52Z</dcterms:modified>
</cp:coreProperties>
</file>